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715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03E22-D373-18AA-402F-4A8D18AA6409}"/>
              </a:ext>
            </a:extLst>
          </p:cNvPr>
          <p:cNvSpPr txBox="1"/>
          <p:nvPr/>
        </p:nvSpPr>
        <p:spPr>
          <a:xfrm>
            <a:off x="12801600" y="7431772"/>
            <a:ext cx="1702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-By Prajwal M B</a:t>
            </a:r>
            <a:endParaRPr lang="en-IN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282</Words>
  <Application>Microsoft Office PowerPoint</Application>
  <PresentationFormat>Custom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Libre Baskerville</vt:lpstr>
      <vt:lpstr>DM Sans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prajwal M.B</dc:creator>
  <cp:lastModifiedBy>prajwal M.B</cp:lastModifiedBy>
  <cp:revision>2</cp:revision>
  <dcterms:created xsi:type="dcterms:W3CDTF">2025-10-14T02:52:14Z</dcterms:created>
  <dcterms:modified xsi:type="dcterms:W3CDTF">2026-02-13T05:36:47Z</dcterms:modified>
</cp:coreProperties>
</file>